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5F3650A-C318-4A17-A684-50F44BD107F8}" type="slidenum">
              <a:rPr lang="es-SV" smtClean="0"/>
              <a:t>‹Nº›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S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28B38F-852E-4F4D-A37B-3EF7F8C75A96}" type="datetimeFigureOut">
              <a:rPr lang="es-SV" smtClean="0"/>
              <a:t>17/02/2015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El Trabajo Penitenciario en </a:t>
            </a:r>
            <a:r>
              <a:rPr lang="es-SV" dirty="0" smtClean="0"/>
              <a:t>Guatemala</a:t>
            </a:r>
            <a:endParaRPr lang="es-SV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Aspectos Normativos: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Regular las actividades laborales que se desarrollan en los diferentes </a:t>
            </a:r>
            <a:r>
              <a:rPr lang="es-SV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Centros de Rehabilitación.</a:t>
            </a:r>
            <a:endParaRPr lang="es-SV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Normar y estandarizar los circuitos de producción y comercialización de los </a:t>
            </a:r>
            <a:r>
              <a:rPr lang="es-SV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productos, mediante procesos claros y controlados por la Administración Penitenciaria.</a:t>
            </a:r>
            <a:endParaRPr lang="es-SV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SV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del organismo rector y administrador de las actividades productivas, así como el manejo y administración de los fondos provenientes de dichas actividades</a:t>
            </a:r>
            <a:r>
              <a:rPr lang="es-SV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SV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49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Actividades Laborales: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SV" sz="2800" dirty="0">
                <a:latin typeface="Arial" panose="020B0604020202020204" pitchFamily="34" charset="0"/>
                <a:cs typeface="Arial" panose="020B0604020202020204" pitchFamily="34" charset="0"/>
              </a:rPr>
              <a:t>Labores de mantenimiento, aseo, ornato y otras  al interior de los Centros de Rehabilitación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</a:p>
          <a:p>
            <a:pPr marL="114300" indent="0" algn="just">
              <a:buNone/>
            </a:pP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económicamente productivo</a:t>
            </a:r>
          </a:p>
          <a:p>
            <a:pPr marL="114300" indent="0" algn="just">
              <a:buNone/>
            </a:pP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Artesanías y otras ocupaciones</a:t>
            </a:r>
          </a:p>
          <a:p>
            <a:pPr marL="114300" indent="0" algn="just">
              <a:buNone/>
            </a:pP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Certificación y/o acreditación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laboral de actividades normadas y no normadas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6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Trabajo económicamente productivo.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Crear o definir la vinculación o relación especial laboral entre el empleador que puede ser público, privado o mixto y el privado o privada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libertad, todo con apego a prestaciones laborales vigentes.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Diseñar el mecanismo de control del proceso productivo.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Diversificar los procesos de producción y formación laboral.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23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4400" dirty="0">
                <a:latin typeface="Arial" panose="020B0604020202020204" pitchFamily="34" charset="0"/>
                <a:cs typeface="Arial" panose="020B0604020202020204" pitchFamily="34" charset="0"/>
              </a:rPr>
              <a:t>Labores de </a:t>
            </a:r>
            <a:r>
              <a:rPr lang="es-SV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mantenimiento</a:t>
            </a:r>
            <a:r>
              <a:rPr lang="es-SV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SV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Entidad que gestionará este tipo de labores empresa, cooperativas o Ministerio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Gobernación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Limpieza, mantenimiento y gestión de espacios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comunes y labor terapia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Determinación o fijación de la remuneración por parte del empleador, normativa a definir tabla de remuneraciones por tipo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 y de acuerdo a regulación vigente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7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Artesanías y otras ocupaciones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Fomentar la creación de cooperativas de artesanos al interior de los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Centros de Reinserción.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Mejorar la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capacidad o tecnificación de privados de libertad por artesanos cualificados y certificarlos como tales por el organismo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rector en caso que exista sino fomentar la creación de uno.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Revisión de la normativa de las cooperativas para adaptarlas a las particularidades de la prisión.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Régimen de administración de la cooperativa con participación de la administración penitenciaria, tomando en cuenta todo el circuito productivo.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2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Certificación o acreditación: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Definir entidad responsable de gestionar la acreditación de actividades laborales, bien por instituciones públicas o la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 privada o mixtas si existen.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algn="just">
              <a:buNone/>
            </a:pP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Establecer el mecanismo de formación laboral y/o validación de experiencia.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2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Vinculación de trabajo con progresión 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 trabajo debe ser considerado como un factor muy importante en el desarrollo de la rehabilitación del privado o privada de libertad y vincularlo en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 expediente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tratamiento para fines de valoraciones por parte del equipo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 tratamiento para la progresión en el régimen.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Crear un mecanismo de estímulos para motivación a la participación al trabajo, como por ejemplo la prelibertad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temprana.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2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Naturaleza Jurídica de la Empresa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 ente especializado para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gestión de proceso productivo de personas privadas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libertad, a manera de ejemplo: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Cooperativas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 Pública 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Directamente el Ministerio de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Gobernación a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través de la Dirección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 del Sistema Penitenciario.</a:t>
            </a:r>
            <a:endParaRPr lang="es-SV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mixta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 Privada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6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Adoptado el modelo se requiere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Personalidad Jurídica que permita la contratación y control tributario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Gestión Administrativa y contable ordenada y transparente (mecanismos de rendición de cuentas)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Comercialización y/o búsqueda de mercados 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Vinculación a Economía Social y Sector Público.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Gestión de relaciones entre el centro y la Dirección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 del Sistema Penitenciario, </a:t>
            </a:r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así como con la empresa</a:t>
            </a:r>
          </a:p>
          <a:p>
            <a:pPr algn="just"/>
            <a:r>
              <a:rPr lang="es-S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Desconcentración del modelo de producción y administración.</a:t>
            </a:r>
            <a:endParaRPr lang="es-S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917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87</TotalTime>
  <Words>534</Words>
  <Application>Microsoft Office PowerPoint</Application>
  <PresentationFormat>Presentación en pantalla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Adyacencia</vt:lpstr>
      <vt:lpstr>El Trabajo Penitenciario en Guatemala</vt:lpstr>
      <vt:lpstr>Actividades Laborales:</vt:lpstr>
      <vt:lpstr>Trabajo económicamente productivo.</vt:lpstr>
      <vt:lpstr>Labores de mantenimiento </vt:lpstr>
      <vt:lpstr>Artesanías y otras ocupaciones</vt:lpstr>
      <vt:lpstr>Certificación o acreditación:</vt:lpstr>
      <vt:lpstr>Vinculación de trabajo con progresión </vt:lpstr>
      <vt:lpstr>Naturaleza Jurídica de la Empresa</vt:lpstr>
      <vt:lpstr>Adoptado el modelo se requiere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Penitenciario en Equador</dc:title>
  <dc:creator>Nelson Rauda</dc:creator>
  <cp:lastModifiedBy>Nelson Rauda</cp:lastModifiedBy>
  <cp:revision>11</cp:revision>
  <dcterms:created xsi:type="dcterms:W3CDTF">2013-12-20T14:08:24Z</dcterms:created>
  <dcterms:modified xsi:type="dcterms:W3CDTF">2015-02-18T04:02:40Z</dcterms:modified>
</cp:coreProperties>
</file>